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5" r:id="rId2"/>
    <p:sldId id="266" r:id="rId3"/>
    <p:sldId id="269" r:id="rId4"/>
    <p:sldId id="268" r:id="rId5"/>
    <p:sldId id="278" r:id="rId6"/>
    <p:sldId id="271" r:id="rId7"/>
    <p:sldId id="273" r:id="rId8"/>
    <p:sldId id="272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15A90-0DC5-4C1D-9428-990424DD74AE}" type="datetimeFigureOut">
              <a:rPr lang="en-GB" smtClean="0"/>
              <a:pPr/>
              <a:t>13/02/2011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737F4-9C3C-40C7-AAC4-F724C44A5A3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C0B43-6315-483C-8AFD-7F697A38987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37F4-9C3C-40C7-AAC4-F724C44A5A3A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37F4-9C3C-40C7-AAC4-F724C44A5A3A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37F4-9C3C-40C7-AAC4-F724C44A5A3A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37F4-9C3C-40C7-AAC4-F724C44A5A3A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37F4-9C3C-40C7-AAC4-F724C44A5A3A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33AE0-2A87-4CFF-ABED-75D53E12CC5F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37F4-9C3C-40C7-AAC4-F724C44A5A3A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33AE0-2A87-4CFF-ABED-75D53E12CC5F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C0B43-6315-483C-8AFD-7F697A389873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37F4-9C3C-40C7-AAC4-F724C44A5A3A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37F4-9C3C-40C7-AAC4-F724C44A5A3A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3F4815E-0E03-4D3E-8DCA-420E0E65805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8747629-976E-4828-8B3D-95455EAA8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815E-0E03-4D3E-8DCA-420E0E65805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7629-976E-4828-8B3D-95455EAA8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815E-0E03-4D3E-8DCA-420E0E65805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7629-976E-4828-8B3D-95455EAA8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3F4815E-0E03-4D3E-8DCA-420E0E65805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8747629-976E-4828-8B3D-95455EAA8F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3F4815E-0E03-4D3E-8DCA-420E0E65805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8747629-976E-4828-8B3D-95455EAA8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815E-0E03-4D3E-8DCA-420E0E65805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7629-976E-4828-8B3D-95455EAA8F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815E-0E03-4D3E-8DCA-420E0E65805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7629-976E-4828-8B3D-95455EAA8F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F4815E-0E03-4D3E-8DCA-420E0E65805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8747629-976E-4828-8B3D-95455EAA8F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815E-0E03-4D3E-8DCA-420E0E65805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7629-976E-4828-8B3D-95455EAA8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3F4815E-0E03-4D3E-8DCA-420E0E65805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8747629-976E-4828-8B3D-95455EAA8F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F4815E-0E03-4D3E-8DCA-420E0E65805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8747629-976E-4828-8B3D-95455EAA8F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3F4815E-0E03-4D3E-8DCA-420E0E65805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8747629-976E-4828-8B3D-95455EAA8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0" y="1371600"/>
            <a:ext cx="3276600" cy="4495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7" name="Picture 3" descr="C:\Users\Student_2\Desktop\extreme-golf-iv-car-wallpaper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276600"/>
            <a:ext cx="2819400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Student_2\Desktop\carwash-01[1]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1219200"/>
            <a:ext cx="3144718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505200" y="533400"/>
            <a:ext cx="265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 WASH PROJECT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19200" y="838200"/>
          <a:ext cx="5791200" cy="5011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3167"/>
                <a:gridCol w="1788033"/>
              </a:tblGrid>
              <a:tr h="66838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TYPES</a:t>
                      </a:r>
                      <a:r>
                        <a:rPr lang="en-GB" sz="1200" baseline="0" dirty="0" smtClean="0"/>
                        <a:t> OF SERVICES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PRICE B$</a:t>
                      </a:r>
                      <a:endParaRPr lang="en-GB" sz="1200" dirty="0"/>
                    </a:p>
                  </a:txBody>
                  <a:tcPr/>
                </a:tc>
              </a:tr>
              <a:tr h="47461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CAR WASH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SALOON CAR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B$4.00</a:t>
                      </a:r>
                      <a:endParaRPr lang="en-GB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SUV/VAN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B$5.00</a:t>
                      </a:r>
                      <a:endParaRPr lang="en-GB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MOTORBIKE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B$3.00</a:t>
                      </a:r>
                      <a:endParaRPr lang="en-GB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TYRE SHINING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B$3.00</a:t>
                      </a:r>
                      <a:endParaRPr lang="en-GB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WINDOW</a:t>
                      </a:r>
                      <a:r>
                        <a:rPr lang="en-GB" baseline="0" dirty="0" smtClean="0"/>
                        <a:t> CLEANING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B$3.00</a:t>
                      </a:r>
                      <a:endParaRPr lang="en-GB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668383"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19400" y="457200"/>
            <a:ext cx="4397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PRICE OF THE SERVICE PROVIDED</a:t>
            </a:r>
            <a:endParaRPr lang="en-GB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6019800"/>
            <a:ext cx="739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Page 6</a:t>
            </a:r>
            <a:endParaRPr lang="en-GB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19200" y="1143000"/>
          <a:ext cx="5791200" cy="3962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3167"/>
                <a:gridCol w="1788033"/>
              </a:tblGrid>
              <a:tr h="40226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TYPES</a:t>
                      </a:r>
                      <a:r>
                        <a:rPr lang="en-GB" sz="1400" baseline="0" dirty="0" smtClean="0"/>
                        <a:t> OF SERVICES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VOTE  SCORE</a:t>
                      </a:r>
                      <a:endParaRPr lang="en-GB" sz="1400" dirty="0"/>
                    </a:p>
                  </a:txBody>
                  <a:tcPr/>
                </a:tc>
              </a:tr>
              <a:tr h="525108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CAR WASH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  <a:tr h="505838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CLASSROOM CLEANING</a:t>
                      </a:r>
                      <a:r>
                        <a:rPr lang="en-GB" sz="1400" baseline="0" dirty="0" smtClean="0"/>
                        <a:t> SERVICES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</a:t>
                      </a:r>
                      <a:endParaRPr lang="en-GB" sz="1400" dirty="0"/>
                    </a:p>
                  </a:txBody>
                  <a:tcPr/>
                </a:tc>
              </a:tr>
              <a:tr h="505838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SELLING</a:t>
                      </a:r>
                      <a:r>
                        <a:rPr lang="en-GB" sz="1400" baseline="0" dirty="0" smtClean="0"/>
                        <a:t> JUNK FOOD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</a:t>
                      </a:r>
                      <a:endParaRPr lang="en-GB" sz="1400" dirty="0"/>
                    </a:p>
                  </a:txBody>
                  <a:tcPr/>
                </a:tc>
              </a:tr>
              <a:tr h="505838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BOOKMARK(CUSTOM</a:t>
                      </a:r>
                      <a:r>
                        <a:rPr lang="en-GB" sz="1400" baseline="0" dirty="0" smtClean="0"/>
                        <a:t> MADE)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</a:t>
                      </a:r>
                      <a:endParaRPr lang="en-GB" sz="1400" dirty="0"/>
                    </a:p>
                  </a:txBody>
                  <a:tcPr/>
                </a:tc>
              </a:tr>
              <a:tr h="505838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SELLING REPACK SWEATS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505838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SELLING ICE CREAM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/>
                </a:tc>
              </a:tr>
              <a:tr h="505838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SELLING</a:t>
                      </a:r>
                      <a:r>
                        <a:rPr lang="en-GB" sz="1400" baseline="0" dirty="0" smtClean="0"/>
                        <a:t> STATIONERIES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19400" y="533400"/>
            <a:ext cx="3592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VOTING FOR THE BUSINESS</a:t>
            </a:r>
            <a:endParaRPr lang="en-GB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6019800"/>
            <a:ext cx="739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Page 2</a:t>
            </a:r>
            <a:endParaRPr lang="en-GB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514600"/>
            <a:ext cx="1944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APPENDICES</a:t>
            </a:r>
            <a:endParaRPr lang="en-GB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43000" y="1397000"/>
          <a:ext cx="5902649" cy="473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4352"/>
                <a:gridCol w="174829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TABLE OF CONTENTS.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Business</a:t>
                      </a:r>
                      <a:r>
                        <a:rPr lang="en-GB" sz="1600" baseline="0" dirty="0" smtClean="0"/>
                        <a:t> strategy and target (see advert for price information)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Page</a:t>
                      </a:r>
                      <a:r>
                        <a:rPr lang="en-GB" sz="1600" baseline="0" dirty="0" smtClean="0"/>
                        <a:t> 1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Voting</a:t>
                      </a:r>
                      <a:r>
                        <a:rPr lang="en-GB" sz="1600" baseline="0" dirty="0" smtClean="0"/>
                        <a:t> for the business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Page 2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Organisation</a:t>
                      </a:r>
                      <a:r>
                        <a:rPr lang="en-GB" sz="1600" baseline="0" dirty="0" smtClean="0"/>
                        <a:t> chart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Page 3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Location</a:t>
                      </a:r>
                      <a:r>
                        <a:rPr lang="en-GB" sz="1600" baseline="0" dirty="0" smtClean="0"/>
                        <a:t> and schedule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Page 4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Proposed budget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Page 5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Price</a:t>
                      </a:r>
                      <a:r>
                        <a:rPr lang="en-GB" sz="1600" baseline="0" dirty="0" smtClean="0"/>
                        <a:t> list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Page 6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Appendices.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Advertisement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Page 7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Booking form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Page 8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143000"/>
            <a:ext cx="7313464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BUSINESS STARTEGY 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Year 10 EDEXCEL business is focus on  provision of the car wash services for the teachers and citizen of  our school at affordable price.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657600"/>
            <a:ext cx="7313464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BUSINESS TARGET:</a:t>
            </a:r>
          </a:p>
          <a:p>
            <a:endParaRPr lang="en-GB" dirty="0" smtClean="0"/>
          </a:p>
          <a:p>
            <a:r>
              <a:rPr lang="en-GB" dirty="0" smtClean="0"/>
              <a:t>Teachers in our school.</a:t>
            </a:r>
          </a:p>
          <a:p>
            <a:r>
              <a:rPr lang="en-GB" dirty="0" smtClean="0"/>
              <a:t>Staff.</a:t>
            </a:r>
          </a:p>
          <a:p>
            <a:r>
              <a:rPr lang="en-GB" dirty="0" smtClean="0"/>
              <a:t>Other fellow students.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657600" y="6019800"/>
            <a:ext cx="739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Page 1</a:t>
            </a:r>
            <a:endParaRPr lang="en-GB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715000" y="2133600"/>
            <a:ext cx="2133600" cy="1066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CLARK K.ANUAR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124200" y="4648200"/>
            <a:ext cx="2133600" cy="838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FC.ERDIANA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867400" y="4495800"/>
            <a:ext cx="21336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BO: (YUSRIN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)</a:t>
            </a:r>
            <a:endParaRPr lang="en-US" sz="1400" dirty="0"/>
          </a:p>
        </p:txBody>
      </p:sp>
      <p:cxnSp>
        <p:nvCxnSpPr>
          <p:cNvPr id="10" name="Straight Connector 9"/>
          <p:cNvCxnSpPr>
            <a:stCxn id="6" idx="2"/>
          </p:cNvCxnSpPr>
          <p:nvPr/>
        </p:nvCxnSpPr>
        <p:spPr>
          <a:xfrm rot="5400000">
            <a:off x="3428206" y="2971800"/>
            <a:ext cx="1677194" cy="79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5" idx="1"/>
          </p:cNvCxnSpPr>
          <p:nvPr/>
        </p:nvCxnSpPr>
        <p:spPr>
          <a:xfrm>
            <a:off x="4267200" y="2667000"/>
            <a:ext cx="1447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3696097" y="3314303"/>
            <a:ext cx="1143000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6477397" y="4190603"/>
            <a:ext cx="609600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1562100" y="430530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200400" y="1295400"/>
            <a:ext cx="2133600" cy="838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MANAGER      ALAFIQ</a:t>
            </a:r>
            <a:endParaRPr lang="en-US" sz="1600" dirty="0"/>
          </a:p>
        </p:txBody>
      </p:sp>
      <p:sp>
        <p:nvSpPr>
          <p:cNvPr id="32" name="Rounded Rectangle 31"/>
          <p:cNvSpPr/>
          <p:nvPr/>
        </p:nvSpPr>
        <p:spPr>
          <a:xfrm>
            <a:off x="762000" y="4724400"/>
            <a:ext cx="2057400" cy="838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FC.MUHOMED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14400" y="4724400"/>
            <a:ext cx="17525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FINANCE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MUHAMMAD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3276600" y="4724400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ADMINISTRATION</a:t>
            </a:r>
          </a:p>
          <a:p>
            <a:r>
              <a:rPr lang="en-US" sz="1400" dirty="0" smtClean="0"/>
              <a:t>         </a:t>
            </a:r>
          </a:p>
          <a:p>
            <a:pPr algn="ctr"/>
            <a:r>
              <a:rPr lang="en-US" sz="1400" dirty="0" smtClean="0"/>
              <a:t>ERDIANA</a:t>
            </a:r>
          </a:p>
          <a:p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6316586" y="4648200"/>
            <a:ext cx="131318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OPERATION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YUSRIN</a:t>
            </a:r>
            <a:endParaRPr lang="en-US" sz="14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1981200" y="3886200"/>
            <a:ext cx="480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981200" y="381000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ORGANISATION CHART</a:t>
            </a:r>
            <a:endParaRPr lang="en-US" sz="1400" b="1" dirty="0"/>
          </a:p>
        </p:txBody>
      </p:sp>
      <p:cxnSp>
        <p:nvCxnSpPr>
          <p:cNvPr id="19" name="Straight Arrow Connector 18"/>
          <p:cNvCxnSpPr>
            <a:endCxn id="7" idx="0"/>
          </p:cNvCxnSpPr>
          <p:nvPr/>
        </p:nvCxnSpPr>
        <p:spPr>
          <a:xfrm rot="5400000">
            <a:off x="3810000" y="42672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657600" y="6019800"/>
            <a:ext cx="739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Page 3</a:t>
            </a:r>
            <a:endParaRPr lang="en-GB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276600" y="1447800"/>
            <a:ext cx="1882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PROJECT LEADER</a:t>
            </a:r>
          </a:p>
          <a:p>
            <a:r>
              <a:rPr lang="en-GB" sz="1400" dirty="0" smtClean="0"/>
              <a:t>        ALAFIQ</a:t>
            </a:r>
            <a:endParaRPr lang="en-GB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5867400" y="2362200"/>
            <a:ext cx="1882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PROJECT LEADER</a:t>
            </a:r>
          </a:p>
          <a:p>
            <a:r>
              <a:rPr lang="en-GB" sz="1400" dirty="0" smtClean="0"/>
              <a:t>        ALAFIQ</a:t>
            </a:r>
            <a:endParaRPr lang="en-GB" sz="1400" dirty="0"/>
          </a:p>
        </p:txBody>
      </p:sp>
    </p:spTree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24200" y="990600"/>
            <a:ext cx="2133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PROJECT LEADER</a:t>
            </a:r>
          </a:p>
          <a:p>
            <a:pPr algn="ctr"/>
            <a:r>
              <a:rPr lang="en-GB" sz="1400" dirty="0" smtClean="0"/>
              <a:t>ALAFIQ</a:t>
            </a:r>
            <a:endParaRPr lang="en-GB" sz="1400" dirty="0"/>
          </a:p>
        </p:txBody>
      </p:sp>
      <p:sp>
        <p:nvSpPr>
          <p:cNvPr id="3" name="Rounded Rectangle 2"/>
          <p:cNvSpPr/>
          <p:nvPr/>
        </p:nvSpPr>
        <p:spPr>
          <a:xfrm>
            <a:off x="5410200" y="2286000"/>
            <a:ext cx="2133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ASST.PROJECT LEADER</a:t>
            </a:r>
          </a:p>
          <a:p>
            <a:pPr algn="ctr"/>
            <a:r>
              <a:rPr lang="en-GB" sz="1400" dirty="0" smtClean="0"/>
              <a:t>KHAIRUL ANUAR</a:t>
            </a:r>
            <a:endParaRPr lang="en-GB" sz="1400" dirty="0"/>
          </a:p>
        </p:txBody>
      </p:sp>
      <p:cxnSp>
        <p:nvCxnSpPr>
          <p:cNvPr id="8" name="Straight Connector 7"/>
          <p:cNvCxnSpPr>
            <a:stCxn id="2" idx="2"/>
          </p:cNvCxnSpPr>
          <p:nvPr/>
        </p:nvCxnSpPr>
        <p:spPr>
          <a:xfrm rot="5400000">
            <a:off x="3429000" y="2667000"/>
            <a:ext cx="15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3" idx="1"/>
          </p:cNvCxnSpPr>
          <p:nvPr/>
        </p:nvCxnSpPr>
        <p:spPr>
          <a:xfrm>
            <a:off x="4191000" y="27432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438400" y="3429000"/>
            <a:ext cx="464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095500" y="37719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4381500" y="37719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781800" y="37338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600200" y="533400"/>
            <a:ext cx="26821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ORGANISATION CHART</a:t>
            </a:r>
            <a:endParaRPr lang="en-GB" sz="1600" dirty="0"/>
          </a:p>
        </p:txBody>
      </p:sp>
      <p:sp>
        <p:nvSpPr>
          <p:cNvPr id="24" name="Rounded Rectangle 23"/>
          <p:cNvSpPr/>
          <p:nvPr/>
        </p:nvSpPr>
        <p:spPr>
          <a:xfrm>
            <a:off x="1295400" y="4038600"/>
            <a:ext cx="2133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FINANCE</a:t>
            </a:r>
          </a:p>
          <a:p>
            <a:pPr algn="ctr"/>
            <a:r>
              <a:rPr lang="en-GB" sz="1400" dirty="0" smtClean="0"/>
              <a:t>MUHAMMAD</a:t>
            </a:r>
            <a:endParaRPr lang="en-GB" sz="1400" dirty="0"/>
          </a:p>
        </p:txBody>
      </p:sp>
      <p:sp>
        <p:nvSpPr>
          <p:cNvPr id="25" name="Rounded Rectangle 24"/>
          <p:cNvSpPr/>
          <p:nvPr/>
        </p:nvSpPr>
        <p:spPr>
          <a:xfrm>
            <a:off x="3733800" y="4114800"/>
            <a:ext cx="2133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ADMINISTRATION</a:t>
            </a:r>
          </a:p>
          <a:p>
            <a:pPr algn="ctr"/>
            <a:r>
              <a:rPr lang="en-GB" sz="1400" dirty="0" smtClean="0"/>
              <a:t>ERDIANA</a:t>
            </a:r>
            <a:endParaRPr lang="en-GB" sz="1400" dirty="0"/>
          </a:p>
        </p:txBody>
      </p:sp>
      <p:sp>
        <p:nvSpPr>
          <p:cNvPr id="26" name="Rounded Rectangle 25"/>
          <p:cNvSpPr/>
          <p:nvPr/>
        </p:nvSpPr>
        <p:spPr>
          <a:xfrm>
            <a:off x="6096000" y="4038600"/>
            <a:ext cx="2133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OPERATION</a:t>
            </a:r>
          </a:p>
          <a:p>
            <a:pPr algn="ctr"/>
            <a:r>
              <a:rPr lang="en-GB" sz="1400" dirty="0" smtClean="0"/>
              <a:t>YUSRIN &amp;</a:t>
            </a:r>
          </a:p>
          <a:p>
            <a:pPr algn="ctr"/>
            <a:r>
              <a:rPr lang="en-GB" sz="1400" dirty="0" smtClean="0"/>
              <a:t>AK RAMLEE</a:t>
            </a:r>
            <a:endParaRPr lang="en-GB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3657600" y="6019800"/>
            <a:ext cx="739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Page </a:t>
            </a:r>
            <a:r>
              <a:rPr lang="en-GB" sz="1400" dirty="0" smtClean="0"/>
              <a:t>3</a:t>
            </a:r>
            <a:endParaRPr lang="en-GB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2438400" y="838200"/>
            <a:ext cx="6172200" cy="457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3733800" y="1143000"/>
            <a:ext cx="358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LOCATION AND SCHEDULE</a:t>
            </a:r>
            <a:endParaRPr lang="en-US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667000" y="1841242"/>
            <a:ext cx="584063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Location :  Parking lot of  SM PAP HJH RASHIDAH    </a:t>
            </a:r>
          </a:p>
          <a:p>
            <a:r>
              <a:rPr lang="en-GB" sz="1600" dirty="0" smtClean="0"/>
              <a:t>                 SAADATUL BOLKIAH, LUMUT.</a:t>
            </a:r>
          </a:p>
          <a:p>
            <a:endParaRPr lang="en-GB" sz="1600" dirty="0" smtClean="0"/>
          </a:p>
          <a:p>
            <a:endParaRPr lang="en-GB" sz="1600" dirty="0" smtClean="0"/>
          </a:p>
          <a:p>
            <a:r>
              <a:rPr lang="en-GB" sz="1600" dirty="0" smtClean="0"/>
              <a:t>Schedule :  Monday (Second and fourth week of the month)</a:t>
            </a:r>
          </a:p>
          <a:p>
            <a:endParaRPr lang="en-GB" sz="1600" dirty="0" smtClean="0"/>
          </a:p>
          <a:p>
            <a:endParaRPr lang="en-GB" sz="1600" dirty="0" smtClean="0"/>
          </a:p>
          <a:p>
            <a:r>
              <a:rPr lang="en-GB" sz="1600" dirty="0" smtClean="0"/>
              <a:t>Time        :  10:00 am until 12:00pm </a:t>
            </a:r>
          </a:p>
          <a:p>
            <a:r>
              <a:rPr lang="en-GB" sz="1600" dirty="0" smtClean="0"/>
              <a:t>                    Period: 5/6/7/8.</a:t>
            </a:r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657600" y="6019800"/>
            <a:ext cx="739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Page 4</a:t>
            </a:r>
            <a:endParaRPr lang="en-GB" sz="1400" dirty="0"/>
          </a:p>
        </p:txBody>
      </p:sp>
    </p:spTree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57400" y="685800"/>
            <a:ext cx="3276600" cy="5791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CAR WASH   </a:t>
            </a:r>
            <a:r>
              <a:rPr lang="en-US" sz="1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B$4.00 /B$5.00</a:t>
            </a:r>
            <a:endParaRPr lang="en-US" sz="1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en-US" sz="1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AMAROLL   </a:t>
            </a:r>
            <a:r>
              <a:rPr lang="en-US" sz="1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$3.00</a:t>
            </a:r>
            <a:endParaRPr lang="en-US" sz="1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en-US" sz="1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WINDOW CLEANING </a:t>
            </a:r>
            <a:r>
              <a:rPr lang="en-US" sz="1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$3.00</a:t>
            </a:r>
            <a:endParaRPr lang="en-US" sz="1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7" name="Picture 3" descr="C:\Users\Student_2\Desktop\extreme-golf-iv-car-wallpaper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4038600"/>
            <a:ext cx="2819400" cy="23074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Student_2\Desktop\carwash-01[1]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762000"/>
            <a:ext cx="3144718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7543800" y="6019800"/>
            <a:ext cx="739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Page 7</a:t>
            </a:r>
            <a:endParaRPr lang="en-GB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19200" y="838200"/>
          <a:ext cx="6476999" cy="417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600200"/>
                <a:gridCol w="2209799"/>
              </a:tblGrid>
              <a:tr h="66838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ITEMS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QUANTITY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PRICE B$</a:t>
                      </a:r>
                      <a:endParaRPr lang="en-GB" dirty="0"/>
                    </a:p>
                  </a:txBody>
                  <a:tcPr/>
                </a:tc>
              </a:tr>
              <a:tr h="474617">
                <a:tc>
                  <a:txBody>
                    <a:bodyPr/>
                    <a:lstStyle/>
                    <a:p>
                      <a:r>
                        <a:rPr lang="en-GB" dirty="0" smtClean="0"/>
                        <a:t>Buckets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5.00</a:t>
                      </a:r>
                      <a:endParaRPr lang="en-GB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GB" dirty="0" smtClean="0"/>
                        <a:t>Sponges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2.00</a:t>
                      </a:r>
                      <a:endParaRPr lang="en-GB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GB" dirty="0" smtClean="0"/>
                        <a:t>Clothes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4.00</a:t>
                      </a:r>
                      <a:endParaRPr lang="en-GB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GB" dirty="0" smtClean="0"/>
                        <a:t>Car Shampoo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4.50</a:t>
                      </a:r>
                      <a:endParaRPr lang="en-GB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Amarol</a:t>
                      </a:r>
                      <a:r>
                        <a:rPr lang="en-GB" dirty="0" smtClean="0"/>
                        <a:t> / tyre</a:t>
                      </a:r>
                      <a:r>
                        <a:rPr lang="en-GB" baseline="0" dirty="0" smtClean="0"/>
                        <a:t> cleaner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4.00</a:t>
                      </a:r>
                      <a:endParaRPr lang="en-GB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GB" dirty="0" smtClean="0"/>
                        <a:t>Window cleaner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2.50</a:t>
                      </a:r>
                      <a:endParaRPr lang="en-GB" dirty="0"/>
                    </a:p>
                  </a:txBody>
                  <a:tcPr/>
                </a:tc>
              </a:tr>
              <a:tr h="668383">
                <a:tc>
                  <a:txBody>
                    <a:bodyPr/>
                    <a:lstStyle/>
                    <a:p>
                      <a:pPr algn="r"/>
                      <a:r>
                        <a:rPr lang="en-GB" b="0" dirty="0" smtClean="0"/>
                        <a:t>Total</a:t>
                      </a:r>
                      <a:r>
                        <a:rPr lang="en-GB" b="0" baseline="0" dirty="0" smtClean="0"/>
                        <a:t> Cost in B$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22.00</a:t>
                      </a:r>
                      <a:endParaRPr lang="en-GB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19400" y="457200"/>
            <a:ext cx="260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PROPOSED BUDGET</a:t>
            </a:r>
            <a:endParaRPr lang="en-GB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6019800"/>
            <a:ext cx="739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Page 5</a:t>
            </a:r>
            <a:endParaRPr lang="en-GB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19200" y="838200"/>
          <a:ext cx="6476999" cy="5011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7994"/>
                <a:gridCol w="790797"/>
                <a:gridCol w="1092052"/>
                <a:gridCol w="1092052"/>
                <a:gridCol w="1092052"/>
                <a:gridCol w="1092052"/>
              </a:tblGrid>
              <a:tr h="66838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CUSTOMER’S NAME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DATE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TIME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CAR TYPE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REG.NO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SERVICE </a:t>
                      </a:r>
                      <a:endParaRPr lang="en-GB" sz="1200" dirty="0"/>
                    </a:p>
                  </a:txBody>
                  <a:tcPr/>
                </a:tc>
              </a:tr>
              <a:tr h="4746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668383">
                <a:tc>
                  <a:txBody>
                    <a:bodyPr/>
                    <a:lstStyle/>
                    <a:p>
                      <a:pPr algn="r"/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19400" y="457200"/>
            <a:ext cx="3600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SAMPLE OF BOOKING FORM</a:t>
            </a:r>
            <a:endParaRPr lang="en-GB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6019800"/>
            <a:ext cx="739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Page 8</a:t>
            </a:r>
            <a:endParaRPr lang="en-GB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198</TotalTime>
  <Words>332</Words>
  <Application>Microsoft Office PowerPoint</Application>
  <PresentationFormat>On-screen Show (4:3)</PresentationFormat>
  <Paragraphs>168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Student_2</dc:creator>
  <cp:lastModifiedBy>AS-4935</cp:lastModifiedBy>
  <cp:revision>25</cp:revision>
  <dcterms:created xsi:type="dcterms:W3CDTF">2011-02-07T03:08:35Z</dcterms:created>
  <dcterms:modified xsi:type="dcterms:W3CDTF">2011-02-13T14:41:43Z</dcterms:modified>
</cp:coreProperties>
</file>